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18"/>
  </p:notesMasterIdLst>
  <p:sldIdLst>
    <p:sldId id="298" r:id="rId6"/>
    <p:sldId id="301" r:id="rId7"/>
    <p:sldId id="302" r:id="rId8"/>
    <p:sldId id="306" r:id="rId9"/>
    <p:sldId id="308" r:id="rId10"/>
    <p:sldId id="311" r:id="rId11"/>
    <p:sldId id="310" r:id="rId12"/>
    <p:sldId id="305" r:id="rId13"/>
    <p:sldId id="307" r:id="rId14"/>
    <p:sldId id="313" r:id="rId15"/>
    <p:sldId id="304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3AA73-8367-4448-ABED-12D5A140E9EA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39E6-A0CD-4F26-906B-5920DBCA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4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39E6-A0CD-4F26-906B-5920DBCA17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4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763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6086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74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7430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049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981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468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0488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699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387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4880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1554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470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0777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637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137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392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5862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832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701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5039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531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79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839" y="550416"/>
            <a:ext cx="4270160" cy="483234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4" y="1475234"/>
            <a:ext cx="3428390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iHeartRadio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zahirul islam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44F508-98AE-CA90-36C3-7B2EDF5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516" y="1301767"/>
            <a:ext cx="17240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BF23E-2A28-7127-59B4-1000830F8BBD}"/>
              </a:ext>
            </a:extLst>
          </p:cNvPr>
          <p:cNvSpPr txBox="1"/>
          <p:nvPr/>
        </p:nvSpPr>
        <p:spPr>
          <a:xfrm>
            <a:off x="-3274" y="1474259"/>
            <a:ext cx="7697465" cy="4202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6A21D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iHeartRadio is an internet radio broadcast system that owned by iHeartMedia.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6A21D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iHeartRadio is founded in 2008.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6A21D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iHeartRadio is available in the United States, New Zealand, Australia, Mexico  and Canada.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DEBCEE-4213-087C-A865-BD1413E9A440}"/>
              </a:ext>
            </a:extLst>
          </p:cNvPr>
          <p:cNvSpPr txBox="1"/>
          <p:nvPr/>
        </p:nvSpPr>
        <p:spPr>
          <a:xfrm>
            <a:off x="0" y="0"/>
            <a:ext cx="8580267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-50" normalizeH="0" baseline="0" noProof="0" dirty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n-ea"/>
                <a:cs typeface="+mn-cs"/>
              </a:rPr>
              <a:t>Bug/Defect of iHeartRadio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B009B1A-039A-9071-E6A1-FB373BFC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904" y="0"/>
            <a:ext cx="1245073" cy="12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ug Report">
            <a:extLst>
              <a:ext uri="{FF2B5EF4-FFF2-40B4-BE49-F238E27FC236}">
                <a16:creationId xmlns:a16="http://schemas.microsoft.com/office/drawing/2014/main" id="{DADBCF8D-5CC5-6E5C-FB26-1B5C3116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74" y="0"/>
            <a:ext cx="2544008" cy="17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2F988FED-0AD2-309E-4382-5D03E40D7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175195"/>
              </p:ext>
            </p:extLst>
          </p:nvPr>
        </p:nvGraphicFramePr>
        <p:xfrm>
          <a:off x="-1" y="1701785"/>
          <a:ext cx="12192001" cy="530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1">
                  <a:extLst>
                    <a:ext uri="{9D8B030D-6E8A-4147-A177-3AD203B41FA5}">
                      <a16:colId xmlns:a16="http://schemas.microsoft.com/office/drawing/2014/main" val="3838456510"/>
                    </a:ext>
                  </a:extLst>
                </a:gridCol>
              </a:tblGrid>
              <a:tr h="5156215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the HMI screen under iHeartRadio app user not able to create station of Pop music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Priority: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name: iHeartRadio 3    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 ID: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1.1.3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Pre-condition: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 System On  2. Valid iHeartRadio account   3. iHeartRadio app   4. iPhone 11 with internet service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Description: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Verifying user able to create station of their favorite music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Steps: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 Sign into iHeartRadio account  2. Connect phone’s Bluetooth and internet with vehicle  3. Select      audio apps on HMI  4. Select “iHeartRadio” app  5. Select “Create Station” icon  6. Choose a Genre  7. Select Pop  music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 Result: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should be able to create station of Pop music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 Result: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not able to create station of Pop music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Reproducible rate: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Evidence: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See the attachment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Vehicle, iPhone 11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Toyota Highlander 2018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Reporter: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Zahirul Islam, abc@gmail.com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and time: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November 10, 2022 @ 8:00 pm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0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51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2020-6EE7-F30A-1E8E-3AA5D1B9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700" b="0" i="0" u="none" strike="noStrike" kern="1200" cap="none" spc="-50" normalizeH="0" baseline="0" noProof="0" dirty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Important of iHeartRadio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3626-FC56-5A44-2309-F3064202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672" y="1944201"/>
            <a:ext cx="8716163" cy="4426318"/>
          </a:xfrm>
        </p:spPr>
        <p:txBody>
          <a:bodyPr>
            <a:normAutofit fontScale="62500" lnSpcReduction="20000"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</a:t>
            </a:r>
            <a:r>
              <a:rPr 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 can enhance the knowledge about current, international and day to day affairs by listening to iHeartRadio and can customized radio station, album or song based on individual interest.</a:t>
            </a:r>
          </a:p>
          <a:p>
            <a:pPr marL="0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iHeartRadio is the best sources for entertainment, news and information that combine America’s favorite radio stations, podcast and music together in one app.</a:t>
            </a:r>
          </a:p>
          <a:p>
            <a:pPr marL="0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iHeartRadio is the best radio broadcast because it has live music, live event and local that focused on listener and connected anywhere in the America.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70718C-45A1-2B1A-3B1E-039B7366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50" y="22612"/>
            <a:ext cx="1455770" cy="17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Music-Brain Resources - Music and Memory">
            <a:extLst>
              <a:ext uri="{FF2B5EF4-FFF2-40B4-BE49-F238E27FC236}">
                <a16:creationId xmlns:a16="http://schemas.microsoft.com/office/drawing/2014/main" id="{72D15EA9-4EFC-AA75-0DAA-AC3E8E5E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230" y="5378447"/>
            <a:ext cx="1455770" cy="99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6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86F42-23E9-7A21-9E80-30417851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kumimoji="0" lang="en-US" sz="40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iHeartRadio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DEFD-1213-DF28-3CBE-0D56E06F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C00000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9117-5A85-0CBB-B676-279D140E4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5" r="12237"/>
          <a:stretch/>
        </p:blipFill>
        <p:spPr>
          <a:xfrm>
            <a:off x="7611903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11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502B-B69A-07E2-6FD3-B4BCB603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80" y="261437"/>
            <a:ext cx="10058400" cy="76202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iHeartRadio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F6C5-544B-3C01-6F63-D0CC13DBE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42874"/>
            <a:ext cx="10058400" cy="4997158"/>
          </a:xfrm>
        </p:spPr>
        <p:txBody>
          <a:bodyPr>
            <a:norm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US" sz="4300" dirty="0">
                <a:solidFill>
                  <a:schemeClr val="tx1"/>
                </a:solidFill>
              </a:rPr>
              <a:t>iHeartRadio functions are: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None/>
              <a:tabLst/>
              <a:defRPr/>
            </a:pP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Favorites       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 Live radio    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Create Station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None/>
              <a:tabLst/>
              <a:defRPr/>
            </a:pP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Personalities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Playlists        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Search   </a:t>
            </a:r>
          </a:p>
          <a:p>
            <a:pPr marL="0" indent="0">
              <a:buClr>
                <a:srgbClr val="EC7016"/>
              </a:buClr>
              <a:buNone/>
              <a:defRPr/>
            </a:pP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Genre            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Albums        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 Music Videos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None/>
              <a:tabLst/>
              <a:defRPr/>
            </a:pP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Singles on Demand                     </a:t>
            </a:r>
            <a:r>
              <a:rPr lang="en-US" sz="3600" dirty="0">
                <a:solidFill>
                  <a:schemeClr val="accent4"/>
                </a:solidFill>
              </a:rPr>
              <a:t>&gt;</a:t>
            </a:r>
            <a:r>
              <a:rPr lang="en-US" sz="3600" dirty="0">
                <a:solidFill>
                  <a:schemeClr val="tx1"/>
                </a:solidFill>
              </a:rPr>
              <a:t>Entertainment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D2D446-A7F5-E101-E880-5D828315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50" y="115273"/>
            <a:ext cx="1455770" cy="17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tegory:Music - Wikimedia Commons">
            <a:extLst>
              <a:ext uri="{FF2B5EF4-FFF2-40B4-BE49-F238E27FC236}">
                <a16:creationId xmlns:a16="http://schemas.microsoft.com/office/drawing/2014/main" id="{DE9C10CC-01D5-FC49-DE42-4EA14D39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095" y="5418201"/>
            <a:ext cx="1396683" cy="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usic Images | Free Vectors, Stock Photos &amp; PSD">
            <a:extLst>
              <a:ext uri="{FF2B5EF4-FFF2-40B4-BE49-F238E27FC236}">
                <a16:creationId xmlns:a16="http://schemas.microsoft.com/office/drawing/2014/main" id="{4FC9F5EB-F8E2-F3E2-12FC-215A5494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78" y="5093112"/>
            <a:ext cx="6107837" cy="12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2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126A-0CA4-16E7-BF77-1FDB2F78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24459"/>
            <a:ext cx="10058400" cy="845911"/>
          </a:xfrm>
        </p:spPr>
        <p:txBody>
          <a:bodyPr/>
          <a:lstStyle/>
          <a:p>
            <a:r>
              <a:rPr kumimoji="0" lang="en-US" sz="4700" b="0" i="0" u="none" strike="noStrike" kern="1200" cap="none" spc="-50" normalizeH="0" baseline="0" noProof="0" dirty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How iHeartRadio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D434-4E0C-A7EE-5388-E15B75E2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8" y="1856646"/>
            <a:ext cx="10995882" cy="4588541"/>
          </a:xfrm>
        </p:spPr>
        <p:txBody>
          <a:bodyPr>
            <a:norm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User can connect iHeartRadio for Auto by using Bluetooth Audio, an Aux cable, pre-installed app or downloaded app to stream iHeartRadio in the vehicle.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schemeClr val="accent4"/>
                </a:solidFill>
              </a:rPr>
              <a:t>           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To play iHeartRadio in the vehicle user must link iHeartRadio account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schemeClr val="accent4"/>
                </a:solidFill>
                <a:latin typeface="Franklin Gothic Book" panose="020F0502020204030204"/>
              </a:rPr>
              <a:t>           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Make sure phone’s Bluetooth connection is paired with the vehicle   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            </a:t>
            </a:r>
            <a:r>
              <a:rPr lang="en-US" sz="2400" dirty="0">
                <a:solidFill>
                  <a:srgbClr val="C00000"/>
                </a:solidFill>
                <a:latin typeface="Franklin Gothic Book" panose="020F0502020204030204"/>
              </a:rPr>
              <a:t>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Phone’s internet services are connected             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schemeClr val="accent4"/>
                </a:solidFill>
                <a:latin typeface="Franklin Gothic Book" panose="020F0502020204030204"/>
              </a:rPr>
              <a:t>           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To begin listening to iHeartRadio press the Apps button on HMI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schemeClr val="accent4"/>
                </a:solidFill>
                <a:latin typeface="Franklin Gothic Book" panose="020F0502020204030204"/>
              </a:rPr>
              <a:t>           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Select the iHeartRadio icon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schemeClr val="accent4"/>
                </a:solidFill>
                <a:latin typeface="Franklin Gothic Book" panose="020F0502020204030204"/>
              </a:rPr>
              <a:t>           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Then app will launch to iHeartRadio home screen</a:t>
            </a:r>
          </a:p>
          <a:p>
            <a:pPr marL="201168" lvl="1" indent="0">
              <a:buClr>
                <a:srgbClr val="EC7016"/>
              </a:buClr>
              <a:buNone/>
              <a:defRPr/>
            </a:pPr>
            <a:r>
              <a:rPr lang="en-US" sz="2400" dirty="0">
                <a:solidFill>
                  <a:schemeClr val="accent4"/>
                </a:solidFill>
                <a:latin typeface="Franklin Gothic Book" panose="020F0502020204030204"/>
              </a:rPr>
              <a:t>            &gt;</a:t>
            </a: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Select the live radio or any station to begin streaming the broadcast</a:t>
            </a:r>
          </a:p>
          <a:p>
            <a:pPr lvl="1">
              <a:buClr>
                <a:srgbClr val="EC7016"/>
              </a:buCl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prstClr val="black"/>
                </a:solidFill>
                <a:latin typeface="Franklin Gothic Book" panose="020F0502020204030204"/>
              </a:rPr>
              <a:t>iHeart Radio has free, plus, family and all access plan that user require to pay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65A8DC-B217-282F-045C-3E45C2EC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50" y="109376"/>
            <a:ext cx="1455770" cy="118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hould You Be Listening To Music While You Work?">
            <a:extLst>
              <a:ext uri="{FF2B5EF4-FFF2-40B4-BE49-F238E27FC236}">
                <a16:creationId xmlns:a16="http://schemas.microsoft.com/office/drawing/2014/main" id="{B597C89B-07F1-B5C7-380F-547E15A3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449" y="5001353"/>
            <a:ext cx="1220696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718D25-1866-D285-5F79-7FD6304DF9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DA5459-E7D1-FD6D-35D9-2E4E21A3F11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E7191-CB7F-F1F0-BC32-AB948726461D}"/>
              </a:ext>
            </a:extLst>
          </p:cNvPr>
          <p:cNvSpPr txBox="1"/>
          <p:nvPr/>
        </p:nvSpPr>
        <p:spPr>
          <a:xfrm>
            <a:off x="0" y="0"/>
            <a:ext cx="875391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-50" normalizeH="0" baseline="0" noProof="0" dirty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n-ea"/>
                <a:cs typeface="+mn-cs"/>
              </a:rPr>
              <a:t>How We Test iHeartRadio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CC88C17-5CE0-66E7-6649-65AF8F0A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34" y="115273"/>
            <a:ext cx="1269585" cy="107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42063E8-5962-3167-8836-3B0250827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48754"/>
              </p:ext>
            </p:extLst>
          </p:nvPr>
        </p:nvGraphicFramePr>
        <p:xfrm>
          <a:off x="88777" y="1127466"/>
          <a:ext cx="12038121" cy="571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986">
                  <a:extLst>
                    <a:ext uri="{9D8B030D-6E8A-4147-A177-3AD203B41FA5}">
                      <a16:colId xmlns:a16="http://schemas.microsoft.com/office/drawing/2014/main" val="4258113017"/>
                    </a:ext>
                  </a:extLst>
                </a:gridCol>
                <a:gridCol w="922255">
                  <a:extLst>
                    <a:ext uri="{9D8B030D-6E8A-4147-A177-3AD203B41FA5}">
                      <a16:colId xmlns:a16="http://schemas.microsoft.com/office/drawing/2014/main" val="1072074689"/>
                    </a:ext>
                  </a:extLst>
                </a:gridCol>
                <a:gridCol w="1564540">
                  <a:extLst>
                    <a:ext uri="{9D8B030D-6E8A-4147-A177-3AD203B41FA5}">
                      <a16:colId xmlns:a16="http://schemas.microsoft.com/office/drawing/2014/main" val="3970121784"/>
                    </a:ext>
                  </a:extLst>
                </a:gridCol>
                <a:gridCol w="1581159">
                  <a:extLst>
                    <a:ext uri="{9D8B030D-6E8A-4147-A177-3AD203B41FA5}">
                      <a16:colId xmlns:a16="http://schemas.microsoft.com/office/drawing/2014/main" val="3774776819"/>
                    </a:ext>
                  </a:extLst>
                </a:gridCol>
                <a:gridCol w="2158194">
                  <a:extLst>
                    <a:ext uri="{9D8B030D-6E8A-4147-A177-3AD203B41FA5}">
                      <a16:colId xmlns:a16="http://schemas.microsoft.com/office/drawing/2014/main" val="1813233912"/>
                    </a:ext>
                  </a:extLst>
                </a:gridCol>
                <a:gridCol w="1751322">
                  <a:extLst>
                    <a:ext uri="{9D8B030D-6E8A-4147-A177-3AD203B41FA5}">
                      <a16:colId xmlns:a16="http://schemas.microsoft.com/office/drawing/2014/main" val="2707201718"/>
                    </a:ext>
                  </a:extLst>
                </a:gridCol>
                <a:gridCol w="1599164">
                  <a:extLst>
                    <a:ext uri="{9D8B030D-6E8A-4147-A177-3AD203B41FA5}">
                      <a16:colId xmlns:a16="http://schemas.microsoft.com/office/drawing/2014/main" val="2820631615"/>
                    </a:ext>
                  </a:extLst>
                </a:gridCol>
                <a:gridCol w="1188501">
                  <a:extLst>
                    <a:ext uri="{9D8B030D-6E8A-4147-A177-3AD203B41FA5}">
                      <a16:colId xmlns:a16="http://schemas.microsoft.com/office/drawing/2014/main" val="1388246111"/>
                    </a:ext>
                  </a:extLst>
                </a:gridCol>
              </a:tblGrid>
              <a:tr h="63405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411895"/>
                  </a:ext>
                </a:extLst>
              </a:tr>
              <a:tr h="195954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iHeartRadio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 On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iHeartRadio account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iHeartRadio app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iPhone 11 with internet service</a:t>
                      </a:r>
                    </a:p>
                    <a:p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Verifying user able to play Live Radio by Near You  radio station 102.7 </a:t>
                      </a:r>
                    </a:p>
                    <a:p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 into iHeartRadio account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Connect Phone’s Bluetooth and internet with vehicle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 Audio Apps on HMI.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 “iHeartRadio” App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 “Live Radio” icon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 “Near You” icon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 102.7 station</a:t>
                      </a:r>
                    </a:p>
                    <a:p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should be able to listen live radio by near you station 102.7 </a:t>
                      </a:r>
                    </a:p>
                    <a:p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able to listen live radio by near you station 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682729"/>
                  </a:ext>
                </a:extLst>
              </a:tr>
              <a:tr h="167018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iHeartRadio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 On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iHeartRadio account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iHeartRadio app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iPhone 11 with internet service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Verifying user able to search the artists by their name to listen  their songs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 into iHeartRadio account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Connect Phone’s Bluetooth and internet with vehicle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Audio Apps on HMI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“iHeartRadio” App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the Magnifying glass icon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the search box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 the Artists name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ok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Artists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the song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should be able to search the artists name and listen to their songs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able to search the artists name and listen to their songs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868904"/>
                  </a:ext>
                </a:extLst>
              </a:tr>
              <a:tr h="1412098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iHeartRadio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 On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iHeartRadio account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iHeartRadio app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iPhone 11 with internet service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Verifying user able to create station of their favorite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 into iHeartRadio account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Connect Phone’s Bluetooth and internet with vehicle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Audio Apps on HMI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“iHeartRadio” App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“Create Station” icon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a “Genre”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“Pop”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should be able to create station of Pop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not able to create station of Pop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2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67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34EB-955D-61E6-8686-5180AE2E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1215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700" b="0" i="0" u="none" strike="noStrike" kern="1200" cap="none" spc="-50" normalizeH="0" baseline="0" noProof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n-ea"/>
                <a:cs typeface="+mn-cs"/>
              </a:rPr>
              <a:t>How We Test iHeartRadio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91C1C-7426-3D77-DDE5-2F523004E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7819"/>
            <a:ext cx="12192000" cy="4922982"/>
          </a:xfrm>
        </p:spPr>
        <p:txBody>
          <a:bodyPr/>
          <a:lstStyle/>
          <a:p>
            <a:r>
              <a:rPr lang="en-US" dirty="0"/>
              <a:t>                       Test Name: iHeartRadio 1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Spec ID: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1.1.1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Pre-condition: </a:t>
            </a:r>
            <a:r>
              <a:rPr lang="en-US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Valid iHeartRadio account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iHeartRadio app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Phone 11 with internet service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Description: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Verifying user able to play Live Radio by Near You  radio station 102.7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 Steps:       </a:t>
            </a:r>
            <a:r>
              <a:rPr lang="en-US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Sign into iHeartRadio account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hone’s Bluetooth and internet with vehicle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Audio Apps on HMI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“iHeartRadio” App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“Live Radio” icon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“Near You” icon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102.7 station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Result: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should be able to listen live radio by near you station 102.7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Actual Result:    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able to listen live radio by near you station 102.7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Status: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Pass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F6C8DF-F9DE-3AF5-E82E-0D5D2AEC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34" y="115273"/>
            <a:ext cx="1269585" cy="107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4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34EB-955D-61E6-8686-5180AE2E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1215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700" b="0" i="0" u="none" strike="noStrike" kern="1200" cap="none" spc="-50" normalizeH="0" baseline="0" noProof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n-ea"/>
                <a:cs typeface="+mn-cs"/>
              </a:rPr>
              <a:t>How We Test iHeartRadio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91C1C-7426-3D77-DDE5-2F523004E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7819"/>
            <a:ext cx="12192000" cy="4922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          Test Name: iHeartRadio 2</a:t>
            </a:r>
          </a:p>
          <a:p>
            <a:pPr marL="0" indent="0">
              <a:buNone/>
            </a:pPr>
            <a:r>
              <a:rPr lang="en-US" sz="2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Spec ID: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1.1.2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Pre-condition: </a:t>
            </a:r>
            <a:r>
              <a:rPr lang="en-US" sz="2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On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Valid iHeartRadio account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iHeartRadio app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Phone11 with internet service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Description: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Verifying user able to search the artists by their name to listen  their songs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 Steps:       </a:t>
            </a:r>
            <a:r>
              <a:rPr lang="en-US" sz="2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Sign into iHeartRadio account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hone’s Bluetooth and internet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 vehicle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Audio Apps on HMI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“iHeartRadio” App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Select the Magnifying glass icon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the search box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Enter the Artists name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ok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Artists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the song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Result: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 should be able to search the artists name and listen to their songs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Actual Result: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 able to search the artists name and listen to their songs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Status:              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Pass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F6C8DF-F9DE-3AF5-E82E-0D5D2AEC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34" y="115273"/>
            <a:ext cx="1269585" cy="107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5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34EB-955D-61E6-8686-5180AE2E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1215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700" b="0" i="0" u="none" strike="noStrike" kern="1200" cap="none" spc="-50" normalizeH="0" baseline="0" noProof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n-ea"/>
                <a:cs typeface="+mn-cs"/>
              </a:rPr>
              <a:t>How We Test iHeartRadio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91C1C-7426-3D77-DDE5-2F523004E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7819"/>
            <a:ext cx="12192000" cy="4922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          Test Name: iHeartRadio 3</a:t>
            </a:r>
          </a:p>
          <a:p>
            <a:pPr marL="0" indent="0">
              <a:buNone/>
            </a:pPr>
            <a:r>
              <a:rPr lang="en-US" sz="2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Spec ID: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1.1.3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Pre-condition:   </a:t>
            </a:r>
            <a:r>
              <a:rPr lang="en-US" sz="2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On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Valid iHeartRadio account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iHeartRadio app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phone 11 with internet service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Description:   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Verifying user able to create station of their favorite music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 Steps:          </a:t>
            </a:r>
            <a:r>
              <a:rPr lang="en-US" sz="2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Sign into iHeartRadio account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hone’s Bluetooth and internet with vehicle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Audio Apps on HMI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“iHeartRadio” App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Select “Create Station” icon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Choose a “Genre”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Select “Pop” music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Result: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should be able to create station of Pop music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Actual Result:  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not able to create station of Pop music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sz="22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Status:                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Fail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F6C8DF-F9DE-3AF5-E82E-0D5D2AEC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34" y="115273"/>
            <a:ext cx="1269585" cy="107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66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A57D32-F621-F3A7-961B-1E2B155E5F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4D46A1-7342-72C4-C56C-6CEBC631C8DC}"/>
              </a:ext>
            </a:extLst>
          </p:cNvPr>
          <p:cNvSpPr txBox="1"/>
          <p:nvPr/>
        </p:nvSpPr>
        <p:spPr>
          <a:xfrm>
            <a:off x="279400" y="0"/>
            <a:ext cx="80137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700" b="0" i="0" u="none" strike="noStrike" kern="1200" cap="none" spc="-50" normalizeH="0" baseline="0" noProof="0" dirty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n-ea"/>
                <a:cs typeface="+mn-cs"/>
              </a:rPr>
              <a:t>How We Test iHeartRadio...</a:t>
            </a:r>
            <a:endParaRPr lang="en-US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EFBE6CA-3849-C2A1-F3ED-23DA567B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0"/>
            <a:ext cx="1176020" cy="8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ADDCEB-559C-C1D9-E012-F75D74297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815608"/>
            <a:ext cx="3820161" cy="28927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FA82BB-5C9F-AE53-CD7D-8B3165E0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98" y="815608"/>
            <a:ext cx="3865882" cy="28927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C224AF-B185-0E92-3448-552F97B9A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797301"/>
            <a:ext cx="4145281" cy="3060699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D2348B6-7034-3C0D-E4D7-2DE42B18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15607"/>
            <a:ext cx="4191000" cy="28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E97806-CCD3-5FB2-C4CB-A714E4925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3797300"/>
            <a:ext cx="3810000" cy="3060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2606E1-DDE6-CA4B-E07C-CACCB7AF7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398" y="3797300"/>
            <a:ext cx="3911601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975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DEBCEE-4213-087C-A865-BD1413E9A440}"/>
              </a:ext>
            </a:extLst>
          </p:cNvPr>
          <p:cNvSpPr txBox="1"/>
          <p:nvPr/>
        </p:nvSpPr>
        <p:spPr>
          <a:xfrm>
            <a:off x="0" y="0"/>
            <a:ext cx="8580267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700" spc="-50" dirty="0">
                <a:solidFill>
                  <a:srgbClr val="E64823">
                    <a:lumMod val="50000"/>
                  </a:srgbClr>
                </a:solidFill>
                <a:latin typeface="Bookman Old Style" panose="020F0302020204030204"/>
                <a:ea typeface="+mj-ea"/>
                <a:cs typeface="+mj-cs"/>
              </a:rPr>
              <a:t>Bug/Defect</a:t>
            </a:r>
            <a:r>
              <a:rPr kumimoji="0" lang="en-US" sz="4700" b="0" i="0" u="none" strike="noStrike" kern="1200" cap="none" spc="-50" normalizeH="0" baseline="0" noProof="0" dirty="0">
                <a:ln>
                  <a:noFill/>
                </a:ln>
                <a:solidFill>
                  <a:srgbClr val="E64823">
                    <a:lumMod val="50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 of iHeartRadio </a:t>
            </a:r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B009B1A-039A-9071-E6A1-FB373BFC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904" y="0"/>
            <a:ext cx="1245073" cy="12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ug Report">
            <a:extLst>
              <a:ext uri="{FF2B5EF4-FFF2-40B4-BE49-F238E27FC236}">
                <a16:creationId xmlns:a16="http://schemas.microsoft.com/office/drawing/2014/main" id="{DADBCF8D-5CC5-6E5C-FB26-1B5C3116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74" y="0"/>
            <a:ext cx="2544008" cy="17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2F988FED-0AD2-309E-4382-5D03E40D7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496536"/>
              </p:ext>
            </p:extLst>
          </p:nvPr>
        </p:nvGraphicFramePr>
        <p:xfrm>
          <a:off x="0" y="1701785"/>
          <a:ext cx="12191999" cy="51562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3838456510"/>
                    </a:ext>
                  </a:extLst>
                </a:gridCol>
              </a:tblGrid>
              <a:tr h="515621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01268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03E1F38E-9AFC-E07A-2561-566B91DB3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2" y="1811045"/>
            <a:ext cx="11975976" cy="49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74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{58599950-97E7-4A83-88A4-48DAA3AE73E2}tf22712842_win32</Template>
  <TotalTime>5141</TotalTime>
  <Words>1206</Words>
  <Application>Microsoft Office PowerPoint</Application>
  <PresentationFormat>Widescreen</PresentationFormat>
  <Paragraphs>165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Bookman Old Style</vt:lpstr>
      <vt:lpstr>Calibri</vt:lpstr>
      <vt:lpstr>Candara</vt:lpstr>
      <vt:lpstr>Corbel</vt:lpstr>
      <vt:lpstr>Franklin Gothic Book</vt:lpstr>
      <vt:lpstr>Times New Roman</vt:lpstr>
      <vt:lpstr>Wingdings</vt:lpstr>
      <vt:lpstr>1_RetrospectVTI</vt:lpstr>
      <vt:lpstr>Office Theme</vt:lpstr>
      <vt:lpstr>iHeartRadio</vt:lpstr>
      <vt:lpstr>iHeartRadio Functions</vt:lpstr>
      <vt:lpstr>How iHeartRadio Work</vt:lpstr>
      <vt:lpstr>PowerPoint Presentation</vt:lpstr>
      <vt:lpstr>How We Test iHeartRadio </vt:lpstr>
      <vt:lpstr>How We Test iHeartRadio </vt:lpstr>
      <vt:lpstr>How We Test iHeartRadio </vt:lpstr>
      <vt:lpstr>PowerPoint Presentation</vt:lpstr>
      <vt:lpstr>PowerPoint Presentation</vt:lpstr>
      <vt:lpstr>PowerPoint Presentation</vt:lpstr>
      <vt:lpstr>Important of iHeartRadio </vt:lpstr>
      <vt:lpstr>iHeartRadio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iHeartRadio</dc:title>
  <dc:creator>Mauhhmad Islam</dc:creator>
  <cp:lastModifiedBy>Mauhhmad Islam</cp:lastModifiedBy>
  <cp:revision>11</cp:revision>
  <dcterms:created xsi:type="dcterms:W3CDTF">2022-11-03T14:29:27Z</dcterms:created>
  <dcterms:modified xsi:type="dcterms:W3CDTF">2022-11-11T00:01:15Z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